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105C2B-84B8-499C-9BCF-0FC524A4CA45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5A5DC6-EFE9-43D7-9B9A-6209DA57C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278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Front label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A5DC6-EFE9-43D7-9B9A-6209DA57C6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88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36C1-3E3A-4947-9618-ED777B3CF9A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4C04-EDA6-4E2C-80C3-EB2AB3107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847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36C1-3E3A-4947-9618-ED777B3CF9A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4C04-EDA6-4E2C-80C3-EB2AB3107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44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36C1-3E3A-4947-9618-ED777B3CF9A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4C04-EDA6-4E2C-80C3-EB2AB3107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98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36C1-3E3A-4947-9618-ED777B3CF9A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4C04-EDA6-4E2C-80C3-EB2AB3107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10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36C1-3E3A-4947-9618-ED777B3CF9A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4C04-EDA6-4E2C-80C3-EB2AB3107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3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36C1-3E3A-4947-9618-ED777B3CF9A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4C04-EDA6-4E2C-80C3-EB2AB3107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55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36C1-3E3A-4947-9618-ED777B3CF9A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4C04-EDA6-4E2C-80C3-EB2AB3107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36C1-3E3A-4947-9618-ED777B3CF9A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4C04-EDA6-4E2C-80C3-EB2AB3107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8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36C1-3E3A-4947-9618-ED777B3CF9A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4C04-EDA6-4E2C-80C3-EB2AB3107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24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36C1-3E3A-4947-9618-ED777B3CF9A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4C04-EDA6-4E2C-80C3-EB2AB3107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64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36C1-3E3A-4947-9618-ED777B3CF9A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4C04-EDA6-4E2C-80C3-EB2AB3107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293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436C1-3E3A-4947-9618-ED777B3CF9A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C4C04-EDA6-4E2C-80C3-EB2AB3107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33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828800" y="1842655"/>
            <a:ext cx="5539717" cy="3674879"/>
            <a:chOff x="1828800" y="1828800"/>
            <a:chExt cx="5539717" cy="3674879"/>
          </a:xfrm>
        </p:grpSpPr>
        <p:pic>
          <p:nvPicPr>
            <p:cNvPr id="3076" name="Picture 4" descr="http://rlv.zcache.com/orange_and_white_gingham_tablecloth_manualwwtablecloth-raa610d244a1d47c194bac985f4165476_zkb6q_324.jpg?rlvnet=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220" b="20633"/>
            <a:stretch/>
          </p:blipFill>
          <p:spPr bwMode="auto">
            <a:xfrm>
              <a:off x="1828800" y="1828800"/>
              <a:ext cx="5539717" cy="3276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4830" y="2478875"/>
              <a:ext cx="1990725" cy="1971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Donut 4"/>
            <p:cNvSpPr/>
            <p:nvPr/>
          </p:nvSpPr>
          <p:spPr>
            <a:xfrm>
              <a:off x="3073730" y="1938250"/>
              <a:ext cx="3052924" cy="3052924"/>
            </a:xfrm>
            <a:prstGeom prst="donut">
              <a:avLst>
                <a:gd name="adj" fmla="val 17097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455851" y="2286000"/>
              <a:ext cx="2288682" cy="2006932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/>
              </a:prstTxWarp>
              <a:spAutoFit/>
            </a:bodyPr>
            <a:lstStyle/>
            <a:p>
              <a:r>
                <a:rPr lang="en-US" sz="4000" b="1" dirty="0" smtClean="0"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Power of Change</a:t>
              </a:r>
              <a:endParaRPr lang="en-US" sz="4000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305602" y="2496923"/>
              <a:ext cx="2589180" cy="2270437"/>
            </a:xfrm>
            <a:prstGeom prst="rect">
              <a:avLst/>
            </a:prstGeom>
            <a:noFill/>
          </p:spPr>
          <p:txBody>
            <a:bodyPr wrap="none" rtlCol="0">
              <a:prstTxWarp prst="textArchDown">
                <a:avLst/>
              </a:prstTxWarp>
              <a:spAutoFit/>
            </a:bodyPr>
            <a:lstStyle/>
            <a:p>
              <a:r>
                <a:rPr lang="en-US" sz="4000" b="1" dirty="0" smtClean="0"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•   50</a:t>
              </a:r>
              <a:r>
                <a:rPr lang="en-US" sz="3200" b="1" dirty="0" smtClean="0"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₵ </a:t>
              </a:r>
              <a:r>
                <a:rPr lang="en-US" sz="4000" b="1" dirty="0" smtClean="0"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Challenge   •</a:t>
              </a:r>
              <a:endParaRPr lang="en-US" sz="4000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617766" y="3891633"/>
              <a:ext cx="4876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50</a:t>
              </a:r>
              <a:r>
                <a:rPr lang="en-US" sz="1200" b="1" dirty="0" smtClean="0"/>
                <a:t>₵</a:t>
              </a:r>
              <a:endParaRPr lang="en-US" sz="1200" b="1" dirty="0"/>
            </a:p>
          </p:txBody>
        </p:sp>
        <p:pic>
          <p:nvPicPr>
            <p:cNvPr id="3078" name="Picture 6" descr="http://www.clipartbest.com/cliparts/4cb/KkE/4cbKkEnni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 r="34391"/>
            <a:stretch/>
          </p:blipFill>
          <p:spPr bwMode="auto">
            <a:xfrm>
              <a:off x="6321871" y="1981200"/>
              <a:ext cx="527503" cy="30208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http://www.clipartbest.com/cliparts/4cb/KkE/4cbKkEnni.png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384" r="50000"/>
            <a:stretch/>
          </p:blipFill>
          <p:spPr bwMode="auto">
            <a:xfrm>
              <a:off x="2380891" y="1981200"/>
              <a:ext cx="561523" cy="30208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1981199" y="5165125"/>
              <a:ext cx="5181601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sz="16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110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13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Avery Dennison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Avery Dennison User</dc:creator>
  <cp:lastModifiedBy>Hewlett-Packard Company</cp:lastModifiedBy>
  <cp:revision>25</cp:revision>
  <dcterms:created xsi:type="dcterms:W3CDTF">2015-07-09T00:31:31Z</dcterms:created>
  <dcterms:modified xsi:type="dcterms:W3CDTF">2016-09-02T16:50:36Z</dcterms:modified>
</cp:coreProperties>
</file>