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3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9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7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2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3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6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4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F2FD6-6E7F-4A69-B83A-B376D093E1D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BA38-486E-4EE3-AF93-6A65B33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5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5800" y="533400"/>
            <a:ext cx="102870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275988" y="935325"/>
            <a:ext cx="9467376" cy="2548950"/>
            <a:chOff x="-228600" y="1965960"/>
            <a:chExt cx="9467376" cy="254895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77" t="41667" r="14489" b="35289"/>
            <a:stretch/>
          </p:blipFill>
          <p:spPr bwMode="auto">
            <a:xfrm>
              <a:off x="2115024" y="1965960"/>
              <a:ext cx="7028976" cy="2148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8600" y="1965960"/>
              <a:ext cx="2148840" cy="214884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-228600" y="4114800"/>
              <a:ext cx="94673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         Your </a:t>
              </a:r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donations will be directed to the Greater Boston Food </a:t>
              </a:r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Bank. Special </a:t>
              </a:r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thanks to Principal Laura </a:t>
              </a:r>
              <a:r>
                <a:rPr lang="en-US" sz="1000" dirty="0" err="1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Lasa</a:t>
              </a:r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faculty  and staff of LHS</a:t>
              </a:r>
            </a:p>
            <a:p>
              <a:pPr algn="ctr"/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</a:t>
              </a:r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their </a:t>
              </a:r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support of the Power of Change Project.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35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Hewlett-Packard Company</dc:creator>
  <cp:lastModifiedBy>Hewlett-Packard Company</cp:lastModifiedBy>
  <cp:revision>2</cp:revision>
  <dcterms:created xsi:type="dcterms:W3CDTF">2015-07-16T15:59:31Z</dcterms:created>
  <dcterms:modified xsi:type="dcterms:W3CDTF">2015-11-16T16:29:09Z</dcterms:modified>
</cp:coreProperties>
</file>