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105C2B-84B8-499C-9BCF-0FC524A4CA45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5A5DC6-EFE9-43D7-9B9A-6209DA57C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78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Logo for website,</a:t>
            </a:r>
            <a:r>
              <a:rPr lang="en-US" baseline="0" dirty="0" smtClean="0"/>
              <a:t> stationery, announcements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A5DC6-EFE9-43D7-9B9A-6209DA57C6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1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36C1-3E3A-4947-9618-ED777B3CF9A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4C04-EDA6-4E2C-80C3-EB2AB310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47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36C1-3E3A-4947-9618-ED777B3CF9A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4C04-EDA6-4E2C-80C3-EB2AB310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44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36C1-3E3A-4947-9618-ED777B3CF9A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4C04-EDA6-4E2C-80C3-EB2AB310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98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36C1-3E3A-4947-9618-ED777B3CF9A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4C04-EDA6-4E2C-80C3-EB2AB310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10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36C1-3E3A-4947-9618-ED777B3CF9A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4C04-EDA6-4E2C-80C3-EB2AB310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3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36C1-3E3A-4947-9618-ED777B3CF9A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4C04-EDA6-4E2C-80C3-EB2AB310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55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36C1-3E3A-4947-9618-ED777B3CF9A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4C04-EDA6-4E2C-80C3-EB2AB310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36C1-3E3A-4947-9618-ED777B3CF9A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4C04-EDA6-4E2C-80C3-EB2AB310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8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36C1-3E3A-4947-9618-ED777B3CF9A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4C04-EDA6-4E2C-80C3-EB2AB310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24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36C1-3E3A-4947-9618-ED777B3CF9A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4C04-EDA6-4E2C-80C3-EB2AB310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64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36C1-3E3A-4947-9618-ED777B3CF9A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4C04-EDA6-4E2C-80C3-EB2AB310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9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436C1-3E3A-4947-9618-ED777B3CF9A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C4C04-EDA6-4E2C-80C3-EB2AB310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33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438400" y="1447800"/>
            <a:ext cx="3688254" cy="3543374"/>
            <a:chOff x="3073730" y="1938250"/>
            <a:chExt cx="3052924" cy="3052924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4830" y="2478875"/>
              <a:ext cx="1990725" cy="197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Donut 5"/>
            <p:cNvSpPr/>
            <p:nvPr/>
          </p:nvSpPr>
          <p:spPr>
            <a:xfrm>
              <a:off x="3073730" y="1938250"/>
              <a:ext cx="3052924" cy="3052924"/>
            </a:xfrm>
            <a:prstGeom prst="donut">
              <a:avLst>
                <a:gd name="adj" fmla="val 17097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55851" y="2286000"/>
              <a:ext cx="2288682" cy="2006932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/>
              </a:prstTxWarp>
              <a:spAutoFit/>
            </a:bodyPr>
            <a:lstStyle/>
            <a:p>
              <a:r>
                <a:rPr lang="en-US" sz="4000" b="1" dirty="0" smtClean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Power of Change</a:t>
              </a:r>
              <a:endParaRPr lang="en-US" sz="40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305602" y="2496923"/>
              <a:ext cx="2589180" cy="2270437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r>
                <a:rPr lang="en-US" sz="4000" b="1" dirty="0" smtClean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•   50</a:t>
              </a:r>
              <a:r>
                <a:rPr lang="en-US" sz="3200" b="1" dirty="0" smtClean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₵ </a:t>
              </a:r>
              <a:r>
                <a:rPr lang="en-US" sz="4000" b="1" dirty="0" smtClean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Challenge   •</a:t>
              </a:r>
              <a:endParaRPr lang="en-US" sz="40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617766" y="3891633"/>
              <a:ext cx="4876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50</a:t>
              </a:r>
              <a:r>
                <a:rPr lang="en-US" sz="1200" b="1" dirty="0" smtClean="0"/>
                <a:t>₵</a:t>
              </a:r>
              <a:endParaRPr lang="en-US" sz="1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901232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18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Avery Dennison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Avery Dennison User</dc:creator>
  <cp:lastModifiedBy>Hewlett-Packard Company</cp:lastModifiedBy>
  <cp:revision>25</cp:revision>
  <dcterms:created xsi:type="dcterms:W3CDTF">2015-07-09T00:31:31Z</dcterms:created>
  <dcterms:modified xsi:type="dcterms:W3CDTF">2016-09-02T16:37:15Z</dcterms:modified>
</cp:coreProperties>
</file>